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8"/>
    <p:restoredTop sz="94674"/>
  </p:normalViewPr>
  <p:slideViewPr>
    <p:cSldViewPr snapToGrid="0" snapToObjects="1">
      <p:cViewPr varScale="1">
        <p:scale>
          <a:sx n="172" d="100"/>
          <a:sy n="172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3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0</Words>
  <Application>Microsoft Macintosh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KC</cp:lastModifiedBy>
  <cp:revision>19</cp:revision>
  <dcterms:created xsi:type="dcterms:W3CDTF">2017-01-10T22:23:56Z</dcterms:created>
  <dcterms:modified xsi:type="dcterms:W3CDTF">2018-02-23T23:43:45Z</dcterms:modified>
</cp:coreProperties>
</file>