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73" d="100"/>
          <a:sy n="173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D7F22-7D76-F34E-B8A8-6141C6C384BE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C94E-A47C-BB4D-A789-06FC6089F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C94E-A47C-BB4D-A789-06FC6089FA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65472" y="4528391"/>
            <a:ext cx="4527754" cy="570865"/>
          </a:xfrm>
          <a:prstGeom prst="rect">
            <a:avLst/>
          </a:prstGeom>
          <a:effectLst/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Arial Narrow" charset="0"/>
                <a:ea typeface="Arial Narrow" charset="0"/>
                <a:cs typeface="Arial Narrow" charset="0"/>
              </a:rPr>
              <a:t>Mon</a:t>
            </a:r>
            <a:r>
              <a:rPr lang="en-US" sz="3200" dirty="0" smtClean="0">
                <a:latin typeface="Arial Narrow" charset="0"/>
                <a:ea typeface="Arial Narrow" charset="0"/>
                <a:cs typeface="Arial Narrow" charset="0"/>
              </a:rPr>
              <a:t>day MAY 28 10/9c</a:t>
            </a:r>
            <a:endParaRPr lang="en-US" sz="32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5</Words>
  <Application>Microsoft Macintosh PowerPoint</Application>
  <PresentationFormat>On-screen Show (16:9)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2017-01-10T22:23:56Z</dcterms:created>
  <dcterms:modified xsi:type="dcterms:W3CDTF">2018-04-02T22:44:39Z</dcterms:modified>
</cp:coreProperties>
</file>